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73" r:id="rId2"/>
    <p:sldId id="279" r:id="rId3"/>
    <p:sldId id="272" r:id="rId4"/>
    <p:sldId id="274" r:id="rId5"/>
    <p:sldId id="275" r:id="rId6"/>
    <p:sldId id="276" r:id="rId7"/>
    <p:sldId id="277" r:id="rId8"/>
    <p:sldId id="278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66" autoAdjust="0"/>
  </p:normalViewPr>
  <p:slideViewPr>
    <p:cSldViewPr snapToGrid="0">
      <p:cViewPr varScale="1">
        <p:scale>
          <a:sx n="79" d="100"/>
          <a:sy n="79" d="100"/>
        </p:scale>
        <p:origin x="101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1762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E43FAD-A69A-4741-B088-A8FD7C7BF961}" type="datetimeFigureOut">
              <a:rPr lang="fr-FR" smtClean="0"/>
              <a:t>10/09/2020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B3FEBB-C292-4198-8075-B9E7008A93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4941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2BF1B-7786-478D-8B13-C06623DAC6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91F239-9851-4716-AEF9-29509B3295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70242-BB5D-4102-9630-4472C5492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2BA05-8591-4985-9C1D-FA06C8AB3895}" type="datetime1">
              <a:rPr lang="fr-FR" smtClean="0"/>
              <a:t>10/09/2020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EAD8B-6CB6-4799-9F5B-743D1E65B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53D2AE-FA47-4342-A1EE-BEBC7AB89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934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7F1C6-5E67-4486-9CAE-5561DBCB7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7A4C8F-FC80-427B-B41C-FEC7D56C60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C59F-5FD6-4281-B9E3-4F3DB3FF1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44D1-D1C9-487C-AD94-FAA673C2F591}" type="datetime1">
              <a:rPr lang="fr-FR" smtClean="0"/>
              <a:t>10/09/2020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45E3F-6D6D-4A3D-8893-DB899EAD3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6046F-C70D-41DA-96D0-CCF34303E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5039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2CA8D1-C566-4B23-9168-46B9BE5754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AB581-1431-4B56-99B7-7068F35A23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09613-F84A-430C-997B-F74F3954D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38E5-5147-4903-9848-76D3C989318B}" type="datetime1">
              <a:rPr lang="fr-FR" smtClean="0"/>
              <a:t>10/09/2020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58674-242A-4763-ABC6-885CD1846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C2F33-4C2D-4979-8EFA-39659D99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16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526FD-C608-4E1D-B887-DE7FBAE80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3038F-7C4A-4E88-9E28-018B0CA54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17542-19C6-4A8F-AA92-D84989C7A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97EE7-5570-40F2-AC86-7BFA8EE0AB11}" type="datetime1">
              <a:rPr lang="fr-FR" smtClean="0"/>
              <a:t>10/09/2020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916AD2-AB5D-4702-9B87-B6380C892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CB6012-9DAB-4F8F-B34B-F011FF5A1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478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E9A31-06A3-441A-91BA-542880915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DC7EB-EA2E-411A-BFB4-0264208FEB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6683C-9735-48AF-A5A6-C307EDCC9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AA674-9C97-4FF6-B7FD-AA4F33F71FDB}" type="datetime1">
              <a:rPr lang="fr-FR" smtClean="0"/>
              <a:t>10/09/2020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B5929-3E71-409A-ADCB-FEB2925A0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C3F7D-0705-4775-B8C4-6F52D07B5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6741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6379A-BF96-479E-B8FD-A304D446F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CC7C6-1B70-4B33-98C8-25CB6EAFBF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1B815F-5083-44CA-B7FA-698E7B590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56C324-30DE-49BE-9348-86C737507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8650E1-B872-4AE5-8151-09FB817BEC58}" type="datetime1">
              <a:rPr lang="fr-FR" smtClean="0"/>
              <a:t>10/09/2020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293BF6-09F6-485F-8318-244541087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D51E0D-78E2-4426-B8C7-ABF420EC2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2395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42324-749B-4B38-9DEC-C6EF687A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2DFC80-5EEA-48FA-8BB5-9F8FEB9D27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52FC06-1FA4-4A7D-8B28-1B5AC6E110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6E1FAC-EE60-4472-98AD-E3BEF67899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E141B4-E4A6-47EB-AEF8-AC8E905732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765731-5153-46E4-88FE-6CCE9B511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4E7BF-97F2-435D-8151-8101057FF8B3}" type="datetime1">
              <a:rPr lang="fr-FR" smtClean="0"/>
              <a:t>10/09/2020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CB13AB-E0A6-466C-8551-D4DBD4714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317B35-1CEB-463A-A6D6-72A7B3D33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0662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2C6B4-0D96-4E9B-9178-40FD07A88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C3E7A5-A920-4ADB-8722-62662FA0A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D6B8BE-EE40-4AC1-AF57-590E9698B75D}" type="datetime1">
              <a:rPr lang="fr-FR" smtClean="0"/>
              <a:t>10/09/2020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95DDF0-03F8-4EF1-BB1B-60534C6CB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27E44-EC03-484E-96CF-FE9D674EE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873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5EB66A-18EA-4960-B2DD-30ADCF1C3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2CAB4-57A6-4D9C-BAFD-59418E10E6F4}" type="datetime1">
              <a:rPr lang="fr-FR" smtClean="0"/>
              <a:t>10/09/2020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BC135A-3C3E-4A5F-B761-6B2E5EB67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530227-94EA-46AD-AD1C-5DC207475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2092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560CD-3E51-4305-B1E8-29861A3C1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74C4A-6E63-4912-9F8F-61E4D7310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96E25A-58EE-4044-A892-FDAA08E65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C08BFC-8A87-4C0E-89B9-D08E3DE0D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86BB2-1224-4DF8-B575-CDB94C66515F}" type="datetime1">
              <a:rPr lang="fr-FR" smtClean="0"/>
              <a:t>10/09/2020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6409A5-B39E-4558-B8A9-B39B1A345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49495C-603E-4E5D-A143-29D0982A6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5780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ADE33-A334-4520-BB9D-0B32BC8AB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1677D7-B171-4FBF-AB02-F1AEDA6361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F842AF-73DC-4502-9BC4-5D6297800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B9B1E0-B292-46BE-848A-8F974AB0B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7BBCE-38C6-4254-8644-C920B3922D0A}" type="datetime1">
              <a:rPr lang="fr-FR" smtClean="0"/>
              <a:t>10/09/2020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155A5-3283-419B-95E8-2AD04A90C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1309AD-8206-4C16-8DA6-51303DFD6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2949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980A5C-8B10-41E1-B726-9BD2F488F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653AFF-F464-43E1-85BF-4A660077D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489C4-0223-4B35-AA97-75D38AB2D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70787-6F39-41EE-BB83-351C7D4569DB}" type="datetime1">
              <a:rPr lang="fr-FR" smtClean="0"/>
              <a:t>10/09/2020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DCA39-E5AA-4039-857F-DF7975E271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C6AD8-F555-4009-99CB-DB85B66291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640DB-0771-4178-A879-BEC33991768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3058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03BB43-8D50-4B01-90F1-1126C2FB7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1</a:t>
            </a:fld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AB12CD-B3FC-44D0-8550-4C2A7A716F8B}"/>
              </a:ext>
            </a:extLst>
          </p:cNvPr>
          <p:cNvSpPr txBox="1"/>
          <p:nvPr/>
        </p:nvSpPr>
        <p:spPr>
          <a:xfrm>
            <a:off x="113122" y="267214"/>
            <a:ext cx="12078878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Wingdings" panose="05000000000000000000" pitchFamily="2" charset="2"/>
              <a:buChar char="à"/>
            </a:pPr>
            <a:r>
              <a:rPr lang="fr-FR" sz="5000" dirty="0">
                <a:sym typeface="Wingdings" panose="05000000000000000000" pitchFamily="2" charset="2"/>
              </a:rPr>
              <a:t>Ramassage des exercices 4, 5 et 6 de la feuille de conversion</a:t>
            </a:r>
          </a:p>
          <a:p>
            <a:pPr marL="685800" indent="-685800">
              <a:buFont typeface="Wingdings" panose="05000000000000000000" pitchFamily="2" charset="2"/>
              <a:buChar char="à"/>
            </a:pPr>
            <a:endParaRPr lang="fr-FR" sz="5000" dirty="0"/>
          </a:p>
          <a:p>
            <a:pPr marL="685800" indent="-685800">
              <a:buFont typeface="Wingdings" panose="05000000000000000000" pitchFamily="2" charset="2"/>
              <a:buChar char="à"/>
            </a:pPr>
            <a:r>
              <a:rPr lang="fr-FR" sz="5000" dirty="0"/>
              <a:t>Pour lundi 14, devoir maison DM1 (exercices 1 et 2)</a:t>
            </a:r>
          </a:p>
          <a:p>
            <a:endParaRPr lang="fr-FR" sz="1000" dirty="0"/>
          </a:p>
          <a:p>
            <a:pPr marL="685800" indent="-685800">
              <a:buFont typeface="Wingdings" panose="05000000000000000000" pitchFamily="2" charset="2"/>
              <a:buChar char="à"/>
            </a:pPr>
            <a:r>
              <a:rPr lang="fr-FR" sz="5000" dirty="0">
                <a:sym typeface="Wingdings" panose="05000000000000000000" pitchFamily="2" charset="2"/>
              </a:rPr>
              <a:t>Ramener sa blouse demain et tous les vendredi</a:t>
            </a:r>
          </a:p>
          <a:p>
            <a:endParaRPr lang="fr-FR" sz="1000" dirty="0">
              <a:sym typeface="Wingdings" panose="05000000000000000000" pitchFamily="2" charset="2"/>
            </a:endParaRPr>
          </a:p>
          <a:p>
            <a:endParaRPr lang="fr-FR" sz="1000" dirty="0">
              <a:sym typeface="Wingdings" panose="05000000000000000000" pitchFamily="2" charset="2"/>
            </a:endParaRPr>
          </a:p>
          <a:p>
            <a:pPr marL="685800" indent="-685800">
              <a:buFont typeface="Wingdings" panose="05000000000000000000" pitchFamily="2" charset="2"/>
              <a:buChar char="à"/>
            </a:pPr>
            <a:r>
              <a:rPr lang="fr-FR" sz="5000" dirty="0">
                <a:sym typeface="Wingdings" panose="05000000000000000000" pitchFamily="2" charset="2"/>
              </a:rPr>
              <a:t>Pour demain, corriger votre test</a:t>
            </a:r>
          </a:p>
          <a:p>
            <a:pPr marL="685800" indent="-685800">
              <a:buFont typeface="Wingdings" panose="05000000000000000000" pitchFamily="2" charset="2"/>
              <a:buChar char="à"/>
            </a:pPr>
            <a:endParaRPr lang="fr-FR" sz="50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531432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BA6C79-A5AE-4100-BBC1-88574DC8D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2</a:t>
            </a:fld>
            <a:endParaRPr lang="fr-FR"/>
          </a:p>
        </p:txBody>
      </p:sp>
      <p:pic>
        <p:nvPicPr>
          <p:cNvPr id="4" name="Picture 3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8CBB124-AFCE-432D-B421-8B0EBD1F3F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50" t="18164" r="3390" b="28503"/>
          <a:stretch/>
        </p:blipFill>
        <p:spPr>
          <a:xfrm rot="5400000">
            <a:off x="-1354179" y="1854158"/>
            <a:ext cx="6721477" cy="31496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D4B0B0E-017B-4AFD-BF0C-2A59E30DC2D0}"/>
              </a:ext>
            </a:extLst>
          </p:cNvPr>
          <p:cNvSpPr txBox="1"/>
          <p:nvPr/>
        </p:nvSpPr>
        <p:spPr>
          <a:xfrm>
            <a:off x="4163438" y="992221"/>
            <a:ext cx="782428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200" dirty="0"/>
              <a:t>Les fautes ne sont pas soulignées ! </a:t>
            </a:r>
          </a:p>
          <a:p>
            <a:pPr marL="285750" indent="-285750">
              <a:buFontTx/>
              <a:buChar char="-"/>
            </a:pPr>
            <a:r>
              <a:rPr lang="fr-FR" sz="2200" dirty="0"/>
              <a:t>Aujourd’hui, je ne rends uniquement les copies où il y au moins 3 fautes</a:t>
            </a:r>
          </a:p>
          <a:p>
            <a:endParaRPr lang="fr-FR" sz="2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4352D-073B-4CE6-9657-BB372E3DF8B8}"/>
              </a:ext>
            </a:extLst>
          </p:cNvPr>
          <p:cNvSpPr txBox="1"/>
          <p:nvPr/>
        </p:nvSpPr>
        <p:spPr>
          <a:xfrm>
            <a:off x="4163438" y="4863830"/>
            <a:ext cx="78015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Remarques générales : </a:t>
            </a:r>
          </a:p>
          <a:p>
            <a:pPr marL="285750" indent="-285750">
              <a:buFontTx/>
              <a:buChar char="-"/>
            </a:pPr>
            <a:r>
              <a:rPr lang="fr-FR" dirty="0"/>
              <a:t>Il faut mettre des virgules et pas des points.</a:t>
            </a:r>
          </a:p>
          <a:p>
            <a:pPr marL="285750" indent="-285750">
              <a:buFontTx/>
              <a:buChar char="-"/>
            </a:pPr>
            <a:r>
              <a:rPr lang="fr-FR" dirty="0"/>
              <a:t>Pas de ratures ! Il faut utiliser du blanco. Toutes ratures enlèvera des points dans les prochains devoirs.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D96444-0B61-4837-BAEA-E648DBC2DE5E}"/>
              </a:ext>
            </a:extLst>
          </p:cNvPr>
          <p:cNvSpPr/>
          <p:nvPr/>
        </p:nvSpPr>
        <p:spPr>
          <a:xfrm>
            <a:off x="4263957" y="2613391"/>
            <a:ext cx="5687439" cy="1631216"/>
          </a:xfrm>
          <a:prstGeom prst="rect">
            <a:avLst/>
          </a:prstGeom>
          <a:ln w="34925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fr-FR" sz="2500" b="1" i="1" dirty="0"/>
              <a:t>Travail à faire </a:t>
            </a:r>
            <a:r>
              <a:rPr lang="fr-FR" sz="2500" dirty="0"/>
              <a:t>pour demain (vendredi 11)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fr-FR" sz="2500" dirty="0">
                <a:sym typeface="Wingdings" panose="05000000000000000000" pitchFamily="2" charset="2"/>
              </a:rPr>
              <a:t>Repérer les fautes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fr-FR" sz="2500" dirty="0">
                <a:sym typeface="Wingdings" panose="05000000000000000000" pitchFamily="2" charset="2"/>
              </a:rPr>
              <a:t>Les corriger sur une feuille à part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fr-FR" sz="2500" dirty="0">
                <a:sym typeface="Wingdings" panose="05000000000000000000" pitchFamily="2" charset="2"/>
              </a:rPr>
              <a:t>Je ramasserai demain</a:t>
            </a:r>
            <a:endParaRPr lang="fr-FR" sz="2500" dirty="0"/>
          </a:p>
        </p:txBody>
      </p:sp>
    </p:spTree>
    <p:extLst>
      <p:ext uri="{BB962C8B-B14F-4D97-AF65-F5344CB8AC3E}">
        <p14:creationId xmlns:p14="http://schemas.microsoft.com/office/powerpoint/2010/main" val="887473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CE4303-FB69-4901-B98D-0655CA998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3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066912-CE72-4F11-ABBD-F0873B74E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8025" y="1092520"/>
            <a:ext cx="2529087" cy="36034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E167E9-0696-4CAC-8AC0-FE1FBC2611B6}"/>
              </a:ext>
            </a:extLst>
          </p:cNvPr>
          <p:cNvSpPr txBox="1"/>
          <p:nvPr/>
        </p:nvSpPr>
        <p:spPr>
          <a:xfrm>
            <a:off x="8578241" y="4728560"/>
            <a:ext cx="1468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Fil de Cuivre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F44204-4C63-4508-B8DA-3D3098D89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749" y="1092520"/>
            <a:ext cx="3612811" cy="36034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29E704-4F68-4FF8-A33F-0819857D865E}"/>
              </a:ext>
            </a:extLst>
          </p:cNvPr>
          <p:cNvSpPr txBox="1"/>
          <p:nvPr/>
        </p:nvSpPr>
        <p:spPr>
          <a:xfrm>
            <a:off x="2518009" y="4728560"/>
            <a:ext cx="1468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Eau distillée</a:t>
            </a:r>
          </a:p>
        </p:txBody>
      </p:sp>
    </p:spTree>
    <p:extLst>
      <p:ext uri="{BB962C8B-B14F-4D97-AF65-F5344CB8AC3E}">
        <p14:creationId xmlns:p14="http://schemas.microsoft.com/office/powerpoint/2010/main" val="2870666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326B30-BE40-4196-9C6A-0F9FC9D9A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4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412CF9-23EE-4856-8EAA-741AA67EF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453" y="156812"/>
            <a:ext cx="9269093" cy="656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670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40AEF05-6B16-4D98-AB8A-E43066996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5</a:t>
            </a:fld>
            <a:endParaRPr lang="fr-F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8C3748-A3F3-4917-84EC-15FC2CD83886}"/>
              </a:ext>
            </a:extLst>
          </p:cNvPr>
          <p:cNvSpPr txBox="1"/>
          <p:nvPr/>
        </p:nvSpPr>
        <p:spPr>
          <a:xfrm>
            <a:off x="4484017" y="3912122"/>
            <a:ext cx="3714161" cy="18466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Constituant de l’Huile Puget:</a:t>
            </a:r>
          </a:p>
          <a:p>
            <a:pPr marL="285750" indent="-285750">
              <a:buFontTx/>
              <a:buChar char="-"/>
            </a:pPr>
            <a:r>
              <a:rPr lang="fr-FR" dirty="0"/>
              <a:t>Acide oléique : C</a:t>
            </a:r>
            <a:r>
              <a:rPr lang="fr-FR" baseline="-25000" dirty="0"/>
              <a:t>18</a:t>
            </a:r>
            <a:r>
              <a:rPr lang="fr-FR" dirty="0"/>
              <a:t>H</a:t>
            </a:r>
            <a:r>
              <a:rPr lang="fr-FR" baseline="-25000" dirty="0"/>
              <a:t>34</a:t>
            </a:r>
            <a:r>
              <a:rPr lang="fr-FR" dirty="0"/>
              <a:t>O</a:t>
            </a:r>
            <a:r>
              <a:rPr lang="fr-FR" baseline="-25000" dirty="0"/>
              <a:t>2</a:t>
            </a:r>
          </a:p>
          <a:p>
            <a:pPr marL="285750" indent="-285750">
              <a:buFontTx/>
              <a:buChar char="-"/>
            </a:pPr>
            <a:r>
              <a:rPr lang="fr-FR" dirty="0"/>
              <a:t>Acide palmitique : C</a:t>
            </a:r>
            <a:r>
              <a:rPr lang="fr-FR" baseline="-25000" dirty="0"/>
              <a:t>16</a:t>
            </a:r>
            <a:r>
              <a:rPr lang="fr-FR" dirty="0"/>
              <a:t> H</a:t>
            </a:r>
            <a:r>
              <a:rPr lang="fr-FR" baseline="-25000" dirty="0"/>
              <a:t>32</a:t>
            </a:r>
            <a:r>
              <a:rPr lang="fr-FR" dirty="0"/>
              <a:t> O</a:t>
            </a:r>
            <a:r>
              <a:rPr lang="fr-FR" baseline="-25000" dirty="0"/>
              <a:t>2</a:t>
            </a:r>
          </a:p>
          <a:p>
            <a:pPr marL="285750" indent="-285750">
              <a:buFontTx/>
              <a:buChar char="-"/>
            </a:pPr>
            <a:r>
              <a:rPr lang="fr-FR" dirty="0"/>
              <a:t>Acide linoléique : C</a:t>
            </a:r>
            <a:r>
              <a:rPr lang="fr-FR" baseline="-25000" dirty="0"/>
              <a:t>18</a:t>
            </a:r>
            <a:r>
              <a:rPr lang="fr-FR" dirty="0"/>
              <a:t>H</a:t>
            </a:r>
            <a:r>
              <a:rPr lang="fr-FR" baseline="-25000" dirty="0"/>
              <a:t>32</a:t>
            </a:r>
            <a:r>
              <a:rPr lang="fr-FR" dirty="0"/>
              <a:t>O</a:t>
            </a:r>
            <a:r>
              <a:rPr lang="fr-FR" baseline="-25000" dirty="0"/>
              <a:t>2</a:t>
            </a:r>
          </a:p>
          <a:p>
            <a:pPr marL="285750" indent="-285750">
              <a:buFontTx/>
              <a:buChar char="-"/>
            </a:pPr>
            <a:r>
              <a:rPr lang="fr-FR" dirty="0"/>
              <a:t>Acide </a:t>
            </a:r>
            <a:r>
              <a:rPr lang="fr-FR" dirty="0" err="1"/>
              <a:t>stéraïque</a:t>
            </a:r>
            <a:r>
              <a:rPr lang="fr-FR" dirty="0"/>
              <a:t> : C</a:t>
            </a:r>
            <a:r>
              <a:rPr lang="fr-FR" baseline="-25000" dirty="0"/>
              <a:t>18</a:t>
            </a:r>
            <a:r>
              <a:rPr lang="fr-FR" dirty="0"/>
              <a:t>H</a:t>
            </a:r>
            <a:r>
              <a:rPr lang="fr-FR" baseline="-25000" dirty="0"/>
              <a:t>32</a:t>
            </a:r>
            <a:r>
              <a:rPr lang="fr-FR" dirty="0"/>
              <a:t>O</a:t>
            </a:r>
            <a:r>
              <a:rPr lang="fr-FR" baseline="-25000" dirty="0"/>
              <a:t>2</a:t>
            </a:r>
          </a:p>
          <a:p>
            <a:pPr marL="285750" indent="-285750">
              <a:buFontTx/>
              <a:buChar char="-"/>
            </a:pPr>
            <a:r>
              <a:rPr lang="fr-FR" baseline="-25000" dirty="0"/>
              <a:t>…</a:t>
            </a:r>
          </a:p>
          <a:p>
            <a:pPr marL="285750" indent="-285750">
              <a:buFontTx/>
              <a:buChar char="-"/>
            </a:pPr>
            <a:r>
              <a:rPr lang="fr-FR" baseline="-25000" dirty="0"/>
              <a:t>….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F65926-526E-4AB6-8086-668EBB37B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169" r="34880" b="44231"/>
          <a:stretch/>
        </p:blipFill>
        <p:spPr>
          <a:xfrm>
            <a:off x="5184742" y="156813"/>
            <a:ext cx="2312712" cy="366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842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1488F9-BE9A-4A32-9B3C-FA6CB9D7B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6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FA65FF-A0A0-4DEF-A57C-D7F51DD5B6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3608" b="45931"/>
          <a:stretch/>
        </p:blipFill>
        <p:spPr>
          <a:xfrm>
            <a:off x="4691037" y="516736"/>
            <a:ext cx="3373194" cy="35494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8EFB19F-A096-4964-A8BD-935BBC91EB3C}"/>
              </a:ext>
            </a:extLst>
          </p:cNvPr>
          <p:cNvSpPr txBox="1"/>
          <p:nvPr/>
        </p:nvSpPr>
        <p:spPr>
          <a:xfrm>
            <a:off x="4698460" y="4260715"/>
            <a:ext cx="34435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Composition en masse du bronze</a:t>
            </a:r>
          </a:p>
          <a:p>
            <a:r>
              <a:rPr lang="fr-FR" dirty="0"/>
              <a:t>- 5% de fer (Fe)</a:t>
            </a:r>
          </a:p>
          <a:p>
            <a:r>
              <a:rPr lang="fr-FR" dirty="0"/>
              <a:t>- 95% d’étain (Sn)</a:t>
            </a:r>
          </a:p>
        </p:txBody>
      </p:sp>
    </p:spTree>
    <p:extLst>
      <p:ext uri="{BB962C8B-B14F-4D97-AF65-F5344CB8AC3E}">
        <p14:creationId xmlns:p14="http://schemas.microsoft.com/office/powerpoint/2010/main" val="3865743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C5E06B-0E78-4FD9-AFB2-4EEFF017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7</a:t>
            </a:fld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50658E-9A2E-45E6-9470-EFA2FBD87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6972" y="775983"/>
            <a:ext cx="7127038" cy="53060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495089-2B58-4FE6-A895-6AB9EFDB14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164" t="59107" r="37267" b="1328"/>
          <a:stretch/>
        </p:blipFill>
        <p:spPr>
          <a:xfrm>
            <a:off x="933855" y="515566"/>
            <a:ext cx="2431915" cy="331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708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54FA73-2D5B-499F-BF79-F8A609091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9640DB-0771-4178-A879-BEC339917683}" type="slidenum">
              <a:rPr lang="fr-FR" smtClean="0"/>
              <a:t>8</a:t>
            </a:fld>
            <a:endParaRPr lang="fr-FR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933ABB5-2514-4AFF-A7BC-B1F7896B9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018" y="403596"/>
            <a:ext cx="6538811" cy="57049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BB825D-2211-40E5-946B-1E35A6E621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173" t="53624" r="6412"/>
          <a:stretch/>
        </p:blipFill>
        <p:spPr>
          <a:xfrm>
            <a:off x="963038" y="719846"/>
            <a:ext cx="3015575" cy="510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116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1044</TotalTime>
  <Words>175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pierre ghesquiere</dc:creator>
  <cp:lastModifiedBy>pierre ghesquiere</cp:lastModifiedBy>
  <cp:revision>78</cp:revision>
  <dcterms:created xsi:type="dcterms:W3CDTF">2020-09-06T07:55:51Z</dcterms:created>
  <dcterms:modified xsi:type="dcterms:W3CDTF">2020-09-10T10:33:45Z</dcterms:modified>
</cp:coreProperties>
</file>

<file path=docProps/thumbnail.jpeg>
</file>